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7463A-FF18-4B1B-8CB3-C70883774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F6F25-AA89-4FFF-A782-E63B08E2D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31834-43FB-4E77-A661-AB284466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07BF-7D87-4E8B-AF61-65B9D1EC3EF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A77B2-6782-4664-BBAF-1A933E7D4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7299C-CDAF-4C28-B882-56603586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63A4-8FE3-4F06-91BA-7CE2B204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7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8F948-097C-4875-8B1B-1A66B5D25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39A41-AFDA-4373-B817-CDB03DEBE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23F5C-5C4D-4D1F-AF13-B566B72A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07BF-7D87-4E8B-AF61-65B9D1EC3EF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4C881-006F-4D20-8A2B-BF4AD948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6C14B-EF9C-453B-AE59-DB887506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63A4-8FE3-4F06-91BA-7CE2B204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4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0B76A-C4E2-4268-8B60-0241B5A9F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25E5D-19F6-4BE7-98C8-2102D6F59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BB363-24EF-4D0A-AF11-93A22AD8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07BF-7D87-4E8B-AF61-65B9D1EC3EF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B0565-F158-48D0-8920-B7F10344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AFC8B-A32A-414F-9B28-4D102B99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63A4-8FE3-4F06-91BA-7CE2B204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DFAF-332A-4FF3-8199-68BFA8E4A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DB658-286A-4B18-9007-60F6B9FE5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BFBF-3DAA-425A-821F-0E9302F6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07BF-7D87-4E8B-AF61-65B9D1EC3EF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30070-B8FB-4CBA-A0DD-3E259DBE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07B13-6B37-4F49-9E37-87B43EC5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63A4-8FE3-4F06-91BA-7CE2B204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9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5C3A-E98D-43D6-8A8C-FA4E23DA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10200-934E-48E4-96F0-420636C3A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B5569-C0A4-4E1A-BCFD-EEB8A1C2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07BF-7D87-4E8B-AF61-65B9D1EC3EF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AF190-F085-44E8-8FF6-EA55EC7C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EA735-2984-4C63-A5E1-5E866F4F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63A4-8FE3-4F06-91BA-7CE2B204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4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21FF-785C-4E2C-8A18-22A486CE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CE4D2-E3E7-445C-8964-7C9F4823C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42D894-0FDF-4738-AF32-9B4DCCFC3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E5506-8519-492E-B5A6-9FDAF5811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07BF-7D87-4E8B-AF61-65B9D1EC3EF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3CDB6-B71B-46F0-89DD-8ECB87EA4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54EE0-7740-47A1-8B68-25BFF777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63A4-8FE3-4F06-91BA-7CE2B204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4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5107-B791-461D-B9A9-FCDF0ED7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DF561-B297-4102-BDF0-A5203E692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F3D55-B2B9-42E8-8987-57BE6E416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8B45BE-2B63-41DF-B372-855A10B9C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9AFA1B-BB3D-4D01-BF97-DDA811DF8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8C2467-38E1-441E-87BC-AD1D1A8A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07BF-7D87-4E8B-AF61-65B9D1EC3EF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875F3-A1CC-4228-858B-92FF90A1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9646BB-FAA7-4B32-8212-2631D9FB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63A4-8FE3-4F06-91BA-7CE2B204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BD76-4EC1-4F01-9454-39CC6BB2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B2196-CDC0-4D4E-9966-A3836FE4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07BF-7D87-4E8B-AF61-65B9D1EC3EF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7618-8AFD-48DB-9061-2D35F377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BA22C-0C17-4EEE-AC06-67B68E34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63A4-8FE3-4F06-91BA-7CE2B204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8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32512-7010-40CD-82C5-58742C8D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07BF-7D87-4E8B-AF61-65B9D1EC3EF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32422-9EAA-4BDE-B04E-C7AC1F08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01567-12B3-4231-9910-E6E3AF424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63A4-8FE3-4F06-91BA-7CE2B204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1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91D2-0668-4FEA-9F94-51794CC8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87DDF-A25B-41F7-A37A-24227E417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BAF22-CCF6-4CAF-805A-7E0C007CA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6C142-C100-45FC-B7C1-E086AC209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07BF-7D87-4E8B-AF61-65B9D1EC3EF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93CF1-F072-427E-B7AC-58F267D6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3EB9D-6DA8-4957-ACBE-738F3659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63A4-8FE3-4F06-91BA-7CE2B204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53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54864-CBE0-4231-B899-B0283985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927404-BC1C-481B-9C13-02A7562B8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47BED-807B-43B8-AD17-97D9B5512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CCF47-3152-4CF5-A6F3-1B6A27E4E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607BF-7D87-4E8B-AF61-65B9D1EC3EF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DBF37-8B51-4FCC-81D4-DADBC5332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3DE52-8F8E-43E9-AE1B-4FDE490E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63A4-8FE3-4F06-91BA-7CE2B204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8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1B366-FBD6-4621-B757-521A2611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774F4-ED6E-4590-BE26-4A1762FE8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4CC30-03C4-4359-AED0-B24C5B380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607BF-7D87-4E8B-AF61-65B9D1EC3EFB}" type="datetimeFigureOut">
              <a:rPr lang="en-US" smtClean="0"/>
              <a:t>10/21/2019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6221B-A0B5-477D-BFE5-F21624FA5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6CDCF-71FA-4935-8A76-0A5583E7D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63A4-8FE3-4F06-91BA-7CE2B2040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4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ic strips">
            <a:extLst>
              <a:ext uri="{FF2B5EF4-FFF2-40B4-BE49-F238E27FC236}">
                <a16:creationId xmlns:a16="http://schemas.microsoft.com/office/drawing/2014/main" id="{BEF3773B-8D7B-42BF-9C4C-6E7FFC509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1" r="6" b="839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9E617-C26D-453A-BF5E-6680C87B1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Comic Strip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619F559F-14B7-4EDC-B499-C0305BCC8C5E}"/>
              </a:ext>
            </a:extLst>
          </p:cNvPr>
          <p:cNvSpPr txBox="1">
            <a:spLocks/>
          </p:cNvSpPr>
          <p:nvPr/>
        </p:nvSpPr>
        <p:spPr>
          <a:xfrm>
            <a:off x="804041" y="1188723"/>
            <a:ext cx="7852279" cy="4673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b="1" dirty="0">
                <a:ln>
                  <a:solidFill>
                    <a:schemeClr val="bg1"/>
                  </a:solidFill>
                </a:ln>
              </a:rPr>
              <a:t>Must include a title and created by panel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b="1" dirty="0">
                <a:ln>
                  <a:solidFill>
                    <a:schemeClr val="bg1"/>
                  </a:solidFill>
                </a:ln>
              </a:rPr>
              <a:t>Must be a minimum of six panels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b="1" dirty="0">
                <a:ln>
                  <a:solidFill>
                    <a:schemeClr val="bg1"/>
                  </a:solidFill>
                </a:ln>
              </a:rPr>
              <a:t>Must include all important events of this scene</a:t>
            </a:r>
          </a:p>
        </p:txBody>
      </p:sp>
    </p:spTree>
    <p:extLst>
      <p:ext uri="{BB962C8B-B14F-4D97-AF65-F5344CB8AC3E}">
        <p14:creationId xmlns:p14="http://schemas.microsoft.com/office/powerpoint/2010/main" val="1361711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22B41-17C5-41BB-9017-8A181E41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848" y="728663"/>
            <a:ext cx="5848520" cy="54721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Create Movie Poster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Your poster should give clues about what will happen in the story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 descr="Image result for the outsiders movie poster">
            <a:extLst>
              <a:ext uri="{FF2B5EF4-FFF2-40B4-BE49-F238E27FC236}">
                <a16:creationId xmlns:a16="http://schemas.microsoft.com/office/drawing/2014/main" id="{FC895852-B7D9-4E2C-B910-6F1971FA26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r="-2" b="9730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6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impassioned emotion">
            <a:extLst>
              <a:ext uri="{FF2B5EF4-FFF2-40B4-BE49-F238E27FC236}">
                <a16:creationId xmlns:a16="http://schemas.microsoft.com/office/drawing/2014/main" id="{B0809C9C-DA26-4B35-9199-6818274B38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174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F1A49-44E8-4B54-BEC2-DC141DFF8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Impassioned letter to the Police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EC004643-2401-41EF-97EB-6785A642BC91}"/>
              </a:ext>
            </a:extLst>
          </p:cNvPr>
          <p:cNvSpPr txBox="1">
            <a:spLocks/>
          </p:cNvSpPr>
          <p:nvPr/>
        </p:nvSpPr>
        <p:spPr>
          <a:xfrm>
            <a:off x="523874" y="937509"/>
            <a:ext cx="10794365" cy="4226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4000" b="1" dirty="0">
                <a:ln>
                  <a:solidFill>
                    <a:schemeClr val="bg1"/>
                  </a:solidFill>
                </a:ln>
              </a:rPr>
              <a:t>Must include an emotional RANT to why the police need to be involved.</a:t>
            </a:r>
          </a:p>
          <a:p>
            <a:pPr marL="342900" indent="-342900"/>
            <a:r>
              <a:rPr lang="en-US" sz="4000" b="1" dirty="0">
                <a:ln>
                  <a:solidFill>
                    <a:schemeClr val="bg1"/>
                  </a:solidFill>
                </a:ln>
              </a:rPr>
              <a:t>Must be one full page in length. Creating multiple paragraphs.</a:t>
            </a:r>
          </a:p>
          <a:p>
            <a:pPr marL="342900" indent="-342900"/>
            <a:r>
              <a:rPr lang="en-US" sz="4000" b="1" dirty="0">
                <a:ln>
                  <a:solidFill>
                    <a:schemeClr val="bg1"/>
                  </a:solidFill>
                </a:ln>
              </a:rPr>
              <a:t>Remember letter is to be written before the murder, so you will have to make inferences to the behavior of the narrator and the old man.</a:t>
            </a:r>
          </a:p>
        </p:txBody>
      </p:sp>
    </p:spTree>
    <p:extLst>
      <p:ext uri="{BB962C8B-B14F-4D97-AF65-F5344CB8AC3E}">
        <p14:creationId xmlns:p14="http://schemas.microsoft.com/office/powerpoint/2010/main" val="136700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A2F07-6D8B-4D03-A2C0-D1C03460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40" y="19399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is an Acrostic Poem?</a:t>
            </a:r>
            <a:br>
              <a:rPr lang="en-US" b="1" dirty="0"/>
            </a:br>
            <a:r>
              <a:rPr lang="en-US" dirty="0"/>
              <a:t>An acrostic poem is a type of poetry where the first, last or other letters in a line spell out a particular word or phrase. The most common and simple form of an acrostic poem is where the first letters of each line spell out the word or phrase.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4F4FB95-07F3-480B-AD6F-80794FDDD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205" y="4046854"/>
            <a:ext cx="3780155" cy="24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1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d, flower, tree&#10;&#10;Description automatically generated">
            <a:extLst>
              <a:ext uri="{FF2B5EF4-FFF2-40B4-BE49-F238E27FC236}">
                <a16:creationId xmlns:a16="http://schemas.microsoft.com/office/drawing/2014/main" id="{A07EADA3-E60A-44C3-B55D-1C9715A5F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r="358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7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C723-39CA-4A4F-903B-9F9A3C747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" y="437197"/>
            <a:ext cx="11455400" cy="1325563"/>
          </a:xfrm>
        </p:spPr>
        <p:txBody>
          <a:bodyPr/>
          <a:lstStyle/>
          <a:p>
            <a:pPr algn="ctr"/>
            <a:r>
              <a:rPr lang="en-US" dirty="0"/>
              <a:t>Write a Recipe for a Story</a:t>
            </a:r>
          </a:p>
        </p:txBody>
      </p:sp>
      <p:pic>
        <p:nvPicPr>
          <p:cNvPr id="4098" name="Picture 2" descr="Image result for recipe card">
            <a:extLst>
              <a:ext uri="{FF2B5EF4-FFF2-40B4-BE49-F238E27FC236}">
                <a16:creationId xmlns:a16="http://schemas.microsoft.com/office/drawing/2014/main" id="{EC3F7614-A440-49F7-9EA8-B6E899E5E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9" r="29595" b="638"/>
          <a:stretch/>
        </p:blipFill>
        <p:spPr bwMode="auto">
          <a:xfrm>
            <a:off x="934720" y="1795462"/>
            <a:ext cx="4724400" cy="479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246B83-BC84-4C40-BC47-3FAABB3ED764}"/>
              </a:ext>
            </a:extLst>
          </p:cNvPr>
          <p:cNvSpPr txBox="1"/>
          <p:nvPr/>
        </p:nvSpPr>
        <p:spPr>
          <a:xfrm>
            <a:off x="5781040" y="1762760"/>
            <a:ext cx="5476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Must include “ingredients” (adjectives and nouns) to describe the character, mood, and the setting.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Must include “directions” on how to put the nouns and adjectives together to create the story.</a:t>
            </a:r>
          </a:p>
        </p:txBody>
      </p:sp>
    </p:spTree>
    <p:extLst>
      <p:ext uri="{BB962C8B-B14F-4D97-AF65-F5344CB8AC3E}">
        <p14:creationId xmlns:p14="http://schemas.microsoft.com/office/powerpoint/2010/main" val="49268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7705A-49A6-45BA-B4E1-DDE07D790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Text Messages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3FCC2-6B6F-4AB3-B051-34E57872B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7" y="1468437"/>
            <a:ext cx="6348413" cy="4351338"/>
          </a:xfrm>
        </p:spPr>
        <p:txBody>
          <a:bodyPr>
            <a:normAutofit/>
          </a:bodyPr>
          <a:lstStyle/>
          <a:p>
            <a:r>
              <a:rPr lang="en-US" sz="4400" dirty="0"/>
              <a:t>Must follow the events of the story</a:t>
            </a:r>
          </a:p>
          <a:p>
            <a:r>
              <a:rPr lang="en-US" sz="4400" dirty="0"/>
              <a:t>You are retelling the story from the outside through text messages</a:t>
            </a:r>
          </a:p>
        </p:txBody>
      </p:sp>
      <p:pic>
        <p:nvPicPr>
          <p:cNvPr id="5124" name="Picture 4" descr="Image result for text messages between story characters">
            <a:extLst>
              <a:ext uri="{FF2B5EF4-FFF2-40B4-BE49-F238E27FC236}">
                <a16:creationId xmlns:a16="http://schemas.microsoft.com/office/drawing/2014/main" id="{60448A98-E3BA-459F-9C70-96BED4940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-71438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63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C57A-6DBF-4BAA-82BF-A41D72422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1734026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/>
              <a:t>Eulogy: a speech or piece of writing that praises someone or something highly, typically someone who has just died.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A2817-CB02-4998-88EC-E5661C76E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5279"/>
            <a:ext cx="10515600" cy="2031683"/>
          </a:xfrm>
        </p:spPr>
        <p:txBody>
          <a:bodyPr/>
          <a:lstStyle/>
          <a:p>
            <a:r>
              <a:rPr lang="en-US" dirty="0"/>
              <a:t>It must be one full page</a:t>
            </a:r>
          </a:p>
          <a:p>
            <a:r>
              <a:rPr lang="en-US" dirty="0"/>
              <a:t>You must make inferences to say good things about the old man</a:t>
            </a:r>
          </a:p>
        </p:txBody>
      </p:sp>
    </p:spTree>
    <p:extLst>
      <p:ext uri="{BB962C8B-B14F-4D97-AF65-F5344CB8AC3E}">
        <p14:creationId xmlns:p14="http://schemas.microsoft.com/office/powerpoint/2010/main" val="412805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graffiti">
            <a:extLst>
              <a:ext uri="{FF2B5EF4-FFF2-40B4-BE49-F238E27FC236}">
                <a16:creationId xmlns:a16="http://schemas.microsoft.com/office/drawing/2014/main" id="{D3D8EB97-7CCC-4A4E-87BF-90BE27322D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0" r="782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9B07D-07DB-4571-84B9-0CC69979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a Playlist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78335-C7B6-4FD1-92A5-CA36ACBBB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Two songs for both characters (four total)</a:t>
            </a:r>
          </a:p>
          <a:p>
            <a:r>
              <a:rPr lang="en-US" sz="3600" dirty="0"/>
              <a:t>One song for the beating heart</a:t>
            </a:r>
          </a:p>
          <a:p>
            <a:r>
              <a:rPr lang="en-US" sz="3600" dirty="0"/>
              <a:t>One song for the eye</a:t>
            </a:r>
          </a:p>
          <a:p>
            <a:r>
              <a:rPr lang="en-US" sz="3600" dirty="0"/>
              <a:t>Two songs for the mood</a:t>
            </a:r>
          </a:p>
          <a:p>
            <a:r>
              <a:rPr lang="en-US" sz="3600" dirty="0"/>
              <a:t>Eight songs total. You will need a summary to how the song connects to the characters, eye, heart, and mood.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1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252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Office Theme</vt:lpstr>
      <vt:lpstr>Comic Strip</vt:lpstr>
      <vt:lpstr>Impassioned letter to the Police</vt:lpstr>
      <vt:lpstr>What is an Acrostic Poem? An acrostic poem is a type of poetry where the first, last or other letters in a line spell out a particular word or phrase. The most common and simple form of an acrostic poem is where the first letters of each line spell out the word or phrase. </vt:lpstr>
      <vt:lpstr>PowerPoint Presentation</vt:lpstr>
      <vt:lpstr>Write a Recipe for a Story</vt:lpstr>
      <vt:lpstr>Text Messages </vt:lpstr>
      <vt:lpstr>Eulogy: a speech or piece of writing that praises someone or something highly, typically someone who has just died.</vt:lpstr>
      <vt:lpstr>PowerPoint Presentation</vt:lpstr>
      <vt:lpstr>Create a Playlist</vt:lpstr>
      <vt:lpstr>Create Movie Poster Your poster should give clues about what will happen in the 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Comic Strip</dc:title>
  <dc:creator>Mcarthur, Daniel</dc:creator>
  <cp:lastModifiedBy>Mcarthur, Daniel</cp:lastModifiedBy>
  <cp:revision>3</cp:revision>
  <dcterms:created xsi:type="dcterms:W3CDTF">2019-10-22T17:19:40Z</dcterms:created>
  <dcterms:modified xsi:type="dcterms:W3CDTF">2019-10-22T20:27:59Z</dcterms:modified>
</cp:coreProperties>
</file>